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dication-errors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dication-errors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dication-errors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dication-errors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dication-errors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dication-errors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dication-errors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dication-errors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ation-errors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ation-errors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dication-errors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dication-error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dication-errors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dication-errors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dication-errors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dication-errors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dication-errors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dication-errors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edication-errors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edication-errors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edication-errors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dication-errors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dication-errors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dication-errors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dication-errors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dication-errors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dication-errors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dication-errors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2025-02-10T08:07:54Z</dcterms:modified>
  <cp:category/>
</cp:coreProperties>
</file>